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Alice"/>
      <p:regular r:id="rId15"/>
    </p:embeddedFont>
    <p:embeddedFont>
      <p:font typeface="Alice"/>
      <p:regular r:id="rId16"/>
    </p:embeddedFon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Building a Calculator App with Tkinter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this tutorial, we'll walk through the step-by-step process of creating a simple yet powerful calculator application using the Tkinter library in Python. By the end, you'll have a functional and visually appealing calculator that can perform basic arithmetic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Importing the necessary modules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462474" y="3386138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Tkinter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primary GUI toolkit for Python, allowing us to create the calculator's user interface.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10343436" y="3386138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Messagebox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Used to display error messages and provide feedback to the user.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6452473" y="5810131"/>
            <a:ext cx="1657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Allows us to interact with the operating system, such as creating and managing files.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412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Defining the history function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Storing Calculations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history function writes each calculation to a text file, keeping a record of the user's activity.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Persistent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allows the user to review their past calculations even after closing and reopening the app.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Debugging Aid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history file can also be useful for troubleshooting and understanding user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750689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Implementing the timer function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250" y="238851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1271588" y="285261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818912" y="262628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988814" y="2705457"/>
            <a:ext cx="13573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59984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Start Timer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087" y="30568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a calculation is performed, the timer function is called to display a "Calculating..." message.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588" y="4619863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818912" y="439352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978813" y="4472702"/>
            <a:ext cx="15573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3670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Delay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087" y="4824055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timer waits for 1 second before clearing the "Calculating..." message, providing visual feedback to the user.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588" y="638710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912" y="6160770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979408" y="6239947"/>
            <a:ext cx="15442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343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Instant Feedback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087" y="659130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timer function enhances the user experience by indicating that the app is processing the calculation.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843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Defining the calculate function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calculate function first checks that the user has entered valid numbers in the input fields.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538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Arithmetic Operations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Depending on the selected operation, the function performs the necessary calculation and stores the result.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Any errors, such as division by zero, are caught and displayed to the user using the messagebox module.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7544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Handling different operations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Addition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Adds the two input numbers together.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Subtraction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Subtracts the second number from the first.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Multiplication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Multiplies the two input numbers.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Division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Divides the first number by the second.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116820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Displaying the result and updating the history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Display Result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calculated result is shown in the output field of the calculator.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Update History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history function is called to log the calculation in the text file.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Persistent Records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Users can review their past calculations by opening the history.txt file.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605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this tutorial, you've learned how to build a basic calculator app using Tkinter in Python. To further enhance the application, you could explore adding more features, such as scientific operations, a clear button, or the ability to save and load calculation histories.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2024-10-23T08:25:52Z</dcterms:created>
  <dcterms:modified xsi:type="dcterms:W3CDTF">2024-10-23T08:25:52Z</dcterms:modified>
</cp:coreProperties>
</file>